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C5EFD5-8511-4A6C-B8EF-AF9A7F6515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8D727-F23B-41BF-9CB4-4F2CDB70E4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hLRRK2 expression affects the lifespan and the number of progeny. (A) Effect of ubiquitously expressed hLRRK2 on the lifespan at room temperature. n = 10–17 sets of 20 per genotype. (B) Effect of pan-neuronally expressed hLRRK2 on lifespan at room temperature (n = 20–32 sets of 20 per genotype). (C) Effect of pan-neuronally expressed hLRRK2 on lifespan at 29°C (n = 10 sets of 20 per genotype). (D) hLRRK2 expression increases the number of progeny. n = 5–8 sets of parents ubiquitously expressing hLRRK2. One-way ANOVA, Bonferoni's post-test.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2C30F-3F60-451D-9A8C-A802590DE2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22, 15 November 2009, Pages 4390–4404,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hLRRK2 expression affects the lifespan and the number of progeny. (A) Effect of ubiquitously expressed hLRRK2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hLRRK2 expression affects the lifespan and the number of progeny. (A) Effect of ubiquitously expressed hLRRK2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2024-04-27T01:10:51Z</dcterms:modified>
</cp:coreProperties>
</file>