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D9A4F6-97EA-4165-9C91-BB22D3770A1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80EF6D-AE11-4216-A648-F83CC80F9F2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4. Association of change in weight and change in waist circumference with coronary heart disease mortality by placebo and hormone therapy assignment, Heart and Estrogen/progestin Replacement Study (HERS), United States, 1993–2001. From left to right, 95th percentile (most gain). These percentiles correspond to the following ranges: for weight change, 95%: 4.5 to 23.9 kg. For waist circumference change, 95%: 6.6 to 25.0 cm. The models were adjusted for age, non-White ethnicity, current smoking, HERS II enrollment, and seven comorbidity variables, as time-dependent covariates where possible; p for trend values are noted.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E71D43-7B53-42F6-A265-7D3755DDFC7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je/kwg27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Epidemiol</a:t>
            </a:r>
            <a:r>
              <a:rPr lang="en-US" altLang="en-US" sz="1000">
                <a:solidFill>
                  <a:srgbClr val="333333"/>
                </a:solidFill>
              </a:rPr>
              <a:t>, Volume 158, Issue 12, 15 December 2003, Pages 1161–1170,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https://doi.org/10.1093/aje/kwg271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4. Association of change in weight and change in waist circumference with coronary heart disease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Association of change in weight and change in waist circumference with coronary heart disease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2024-04-26T03:46:41Z</dcterms:modified>
</cp:coreProperties>
</file>