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0886C-954D-4F49-AF31-C0D0424579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F572D-68E0-472E-BF7F-FC9CB1A43D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2. Snapshots of the ICM algorithm. From left to right: initial configuration, first, second, and final configuration (after 14 iterations).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015D0C-0935-4939-8224-87F6B32105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2. Snapshots of the ICM algorithm. From left to right: initial configuration, first, second, and final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2. Snapshots of the ICM algorithm. From left to right: initial configuration, first, second, and final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2024-04-26T14:31:57Z</dcterms:modified>
</cp:coreProperties>
</file>