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B541F-F2D0-44CF-94BA-5C8F64D8A9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DD6CB-6B84-4D1D-AEDD-BC31EAB477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9E5D3-78FB-4E3D-A284-EE817FDEBE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2024-04-27T02:17:15Z</dcterms:modified>
</cp:coreProperties>
</file>