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9AE058-1733-4769-B669-BCF72CD67A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F5B679-93E3-4AD8-B7C3-7CCFC99880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F0265D-F159-4910-8238-28FD467C8E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2024-04-27T04:15:23Z</dcterms:modified>
</cp:coreProperties>
</file>