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CF5219-A1ED-41BC-B47F-DF12592BE9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B9A743-43B4-4125-A349-364B2C9F9D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MWM test (n = 8). All values are expressed as mean ± standard deviation. (A) Mean latency in the hidden platform test. (B) The number of crossings over the exact location of the former platform. *P &lt; 0.05 versus control group; #P &lt; 0.05 versus D-gal group. (C) Comparison of the time spent in target quadrant on day 5 (where the platform was located during hidden platform training). *P &lt; 0.05 versus control group; #P &lt; 0.05 versus D-gal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BE301D-37EF-44F9-8A07-25F57837FB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11, November 2010, Pages 2540–2548,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MWM test (n = 8). All values are expressed as mean ± standard deviation. (A) Mean latency in the hidden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MWM test (n = 8). All values are expressed as mean ± standard deviation. (A) Mean latency in the hidden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2024-04-26T11:20:54Z</dcterms:modified>
</cp:coreProperties>
</file>