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D9E22D-4DF2-4DC0-8A3D-CEC37C234EC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1C0989-6900-4E62-B2DC-FD75D84C684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Part of the 350-μm map from FLS, covering an area of approximately 36 × 33 arcmin, before (left) and after (right) applying the Wiener filter. The point sources are significantly emphasized by the Wiener filter, thus diminishing the effects of the large-scale diffuse cirrus.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66A193-2A18-4707-BC38-E0C49BAD126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Raw source counts for the five fields, showing the number of sources per unit area per log10 interval in the central region. No corrections have been applied for incompleteness or flux boosting. Error bars are the counts in that bin divided by the square root of the number of sources in the bin. Each plot shows the results for 250 μm (blue), 350 μm (green) and 500 μm (red).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66A193-2A18-4707-BC38-E0C49BAD126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350-μm map from GOODS-North, with a grid of 100 mJy sources injected.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66A193-2A18-4707-BC38-E0C49BAD126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Completeness, for the five fields, as in Fig. 2. The flux density corresponding to 50 per cent completeness is given in Table 5. Error bars and dashed lines are the lower and upper bounds, respectively, of the posterior probability distribution for the completeness, chosen such that the probabilities at the bounds are equal, and so that the integrated probability between the bounds is 68 per cent.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66A193-2A18-4707-BC38-E0C49BAD126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Flux-density accuracy, for the five fields, as in Fig. 2. Error bars are the rms of the log10 (recovered flux density/input flux density) at that flux density.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66A193-2A18-4707-BC38-E0C49BAD126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Positional accuracy in RA (offset to the east, in arcsec), for the five fields, as in Fig. 2. Error bars are the rms of the positional error at that flux density. Similar results are found for the offset in declination.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Monthly Notices of the Royal Astronomical Society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66A193-2A18-4707-BC38-E0C49BAD1266}"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11.19709.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11.19709.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11.19709.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11.19709.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11.19709.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11.19709.x"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1, January 2012, Pages 377–389, </a:t>
            </a:r>
            <a:r>
              <a:rPr lang="en-US" altLang="en-US" sz="1000">
                <a:solidFill>
                  <a:srgbClr val="333333"/>
                </a:solidFill>
                <a:hlinkClick r:id="rId3"/>
              </a:rPr>
              <a:t>https://doi.org/10.1111/j.1365-2966.2011.19709.x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Part of the 350-μm map from FLS, covering an area of approximately 36 × 33 arcmin, before (left) and after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2415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1, January 2012, Pages 377–389, </a:t>
            </a:r>
            <a:r>
              <a:rPr lang="en-US" altLang="en-US" sz="1000">
                <a:solidFill>
                  <a:srgbClr val="333333"/>
                </a:solidFill>
                <a:hlinkClick r:id="rId3"/>
              </a:rPr>
              <a:t>https://doi.org/10.1111/j.1365-2966.2011.19709.x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Raw source counts for the five fields, showing the number of sources per unit area per log</a:t>
            </a:r>
            <a:r>
              <a:rPr lang="en-US" altLang="en-US" b="0" baseline="-25000"/>
              <a:t>10</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6505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1, January 2012, Pages 377–389, </a:t>
            </a:r>
            <a:r>
              <a:rPr lang="en-US" altLang="en-US" sz="1000">
                <a:solidFill>
                  <a:srgbClr val="333333"/>
                </a:solidFill>
                <a:hlinkClick r:id="rId3"/>
              </a:rPr>
              <a:t>https://doi.org/10.1111/j.1365-2966.2011.19709.x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350-μm map from GOODS-North, with a grid of 100 mJy sources injected.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4784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1, January 2012, Pages 377–389, </a:t>
            </a:r>
            <a:r>
              <a:rPr lang="en-US" altLang="en-US" sz="1000">
                <a:solidFill>
                  <a:srgbClr val="333333"/>
                </a:solidFill>
                <a:hlinkClick r:id="rId3"/>
              </a:rPr>
              <a:t>https://doi.org/10.1111/j.1365-2966.2011.19709.x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Completeness, for the five fields, as in Fig. 2. The flux density corresponding to 50 per cent completeness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4852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1, January 2012, Pages 377–389, </a:t>
            </a:r>
            <a:r>
              <a:rPr lang="en-US" altLang="en-US" sz="1000">
                <a:solidFill>
                  <a:srgbClr val="333333"/>
                </a:solidFill>
                <a:hlinkClick r:id="rId3"/>
              </a:rPr>
              <a:t>https://doi.org/10.1111/j.1365-2966.2011.19709.x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Flux-density accuracy, for the five fields, as in Fig. 2. Error bars are the rms of the log</a:t>
            </a:r>
            <a:r>
              <a:rPr lang="en-US" altLang="en-US" b="0" baseline="-25000"/>
              <a:t>10</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1907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419, Issue 1, January 2012, Pages 377–389, </a:t>
            </a:r>
            <a:r>
              <a:rPr lang="en-US" altLang="en-US" sz="1000">
                <a:solidFill>
                  <a:srgbClr val="333333"/>
                </a:solidFill>
                <a:hlinkClick r:id="rId3"/>
              </a:rPr>
              <a:t>https://doi.org/10.1111/j.1365-2966.2011.19709.x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Positional accuracy in RA (offset to the east, in arcsec), for the five fields, as in Fig. 2. Error bars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6837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Part of the 350-μm map from FLS, covering an area of approximately 36 × 33 arcmin, before (left) and after ...</vt:lpstr>
      <vt:lpstr>Figure 2 Raw source counts for the five fields, showing the number of sources per unit area per log10 ...</vt:lpstr>
      <vt:lpstr>Figure 3 The 350-μm map from GOODS-North, with a grid of 100 mJy sources injected.
</vt:lpstr>
      <vt:lpstr>Figure 4 Completeness, for the five fields, as in Fig. 2. The flux density corresponding to 50 per cent completeness ...</vt:lpstr>
      <vt:lpstr>Figure 5 Flux-density accuracy, for the five fields, as in Fig. 2. Error bars are the rms of the log10 ...</vt:lpstr>
      <vt:lpstr>Figure 6 Positional accuracy in RA (offset to the east, in arcsec), for the five fields, as in Fig. 2. Error bars are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2024-04-26T07:35:30Z</dcterms:modified>
</cp:coreProperties>
</file>