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08190-6457-4C86-93BD-6630F83E51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3ED7ED-1753-42E3-BE5F-290695FB2A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Extrapulmonary tuberculosis sites of disease, United States, 1993–2006 (N=47,293).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587F9-30A0-4FD3-94DE-4D9943DCF1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055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9, 15 November 2009, Pages 1350–1357,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https://doi.org/10.1086/605559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Extrapulmonary tuberculosis sites of disease, United States, 1993–2006 (N=47,293).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Extrapulmonary tuberculosis sites of disease, United States, 1993–2006 (N=47,293).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2024-04-27T00:48:15Z</dcterms:modified>
</cp:coreProperties>
</file>