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06AFCCF-AD8F-47BB-8906-C68CFF8752A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E886EA-24C3-4755-B6ED-02CCBF37BC8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Trial structure and examples of the stimuli used in Experiments 1 and 2. In each trial, an adaptor stimulus (S1) was presented for 200 ms and was followed after a 200-ms interval by a test stimulus (S2, 200-ms duration). In Experiment 1, upright faces, eyeless faces, inverted faces, and eyes-only images were used as adaptors and test stimuli, whereas upright houses were only employed as adaptors. In Experiment 2, upright and inverted faces and houses served as adaptors and upright and inverted faces as test stimuli. Participants’ task was to detect infrequent target events (a red oval outline shape surrounding one of the test stimuli, shown here in white).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148F28-C83F-4D2D-8EEF-7E4B55F5BEA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31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10, October 2010, Pages 2442–2452, </a:t>
            </a:r>
            <a:r>
              <a:rPr lang="en-US" altLang="en-US" sz="1000">
                <a:solidFill>
                  <a:srgbClr val="333333"/>
                </a:solidFill>
                <a:hlinkClick r:id="rId3"/>
              </a:rPr>
              <a:t>https://doi.org/10.1093/cercor/bhp312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Trial structure and examples of the stimuli used in Experiments 1 and 2. In each trial, an adaptor stimulus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Trial structure and examples of the stimuli used in Experiments 1 and 2. In each trial, an adaptor stimulus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2024-09-19T03:31:49Z</dcterms:modified>
</cp:coreProperties>
</file>