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574D5D-4312-43CF-A5B7-8D5C4B27D2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3E1F5-7D17-4D70-B02D-18EABB5EE9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Low levels of CUP1 UAS activation in srb5Δ are rescued by addition of the CURE 5′ of the CUP1 UAS::lacZ reporter. Northern blot analysis showing the radioactive signals corresponding to lacZ and SNR6 transcripts detected for the reporter strains BLY30 (CUP1 UAS::lacZ) and BLY32 (CURE::lacZ), either expressing Srb5 (+) on not (–).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F6710-CDBC-46E0-8075-BBBA2CAD30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30.6.1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30, Issue 6, 15 March 2002, Pages 1306–1315,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https://doi.org/10.1093/nar/30.6.1306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Low levels of CUP1 UAS activation in srb5Δ are rescued by addition of the CURE 5′ of the CUP1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Low levels of CUP1 UAS activation in srb5Δ are rescued by addition of the CURE 5′ of the CUP1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2024-04-26T11:11:39Z</dcterms:modified>
</cp:coreProperties>
</file>