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5A0B5-21EF-41B4-9105-BE67997209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1B158-9961-4AA6-B48C-5DB0224165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23F297-F9B2-442D-B2BE-BC352E2D56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2024-04-26T22:53:14Z</dcterms:modified>
</cp:coreProperties>
</file>