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8D92B5-31BE-4F5B-9B67-E8CD87B335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B7F42D-0361-4F5B-AEEE-1928B8DE5C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Color column models, with red (R) and blue (B) located in cytochrome oxidase blobs (ovals) in three different arrangements. Vertical black bars indicate borders of horizontally running ocular dominance columns. (A) Checkerboard (alternating); (B) horizontal stripes; (C) vertical stripes. Reprinted from Horizontal segregation of color information in the middle layers of foveal striate cortex by Dow BM and Vautin RG, J Neurophysiol, by permission of The American Physiological Society (Dow and Vautin, 1987).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C038A-52DC-44F2-90EC-60318B090F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Color column models, with red (R) and blue (B) located in cytochrome oxidase blobs (ovals) in three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Color column models, with red (R) and blue (B) located in cytochrome oxidase blobs (ovals) in three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2024-04-26T20:52:34Z</dcterms:modified>
</cp:coreProperties>
</file>