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E35F2F5-D20C-4EDD-A110-9FE9CFBC3C4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FF768D2-F972-45B2-BC54-1BBDE97C6F2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12A1F91-FE94-4DE5-BBC0-6E6EA8AF4F5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2024-04-26T18:58:43Z</dcterms:modified>
</cp:coreProperties>
</file>