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243F93-4F37-4062-AACB-25355AF6DD9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996244-8D79-4F68-8E0B-1E0334C2753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Snapshot of a gene window for the C. albicans OPT1 gene. The gene window displays annotation data, a dynamic map of the genomic region surrounding the OPT1 gene, access to a protein cluster including the Opt1 protein, a list of best hits identified in genomes of the comparative list with links to pairwise and multiple ClustalW alignments, a list of bi-directional best hits in other genomes available in CandidaDB, a graphical representation of predicted signal peptide, transmembrane domains and PFAM domains, and links to relevant pages in other databases. Other tabs in the gene window allow access to dynamic analysis tools and tools for sequence retrieval.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28EB80-F7AF-4660-9427-78B033E63FE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m10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36, Issue suppl_1, 1 January 2008, Pages D557–D561, </a:t>
            </a:r>
            <a:r>
              <a:rPr lang="en-US" altLang="en-US" sz="1000">
                <a:solidFill>
                  <a:srgbClr val="333333"/>
                </a:solidFill>
                <a:hlinkClick r:id="rId3"/>
              </a:rPr>
              <a:t>https://doi.org/10.1093/nar/gkm1010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Snapshot of a gene window for the C. albicans OPT1 gene. The gene window displays annotation data, a dynamic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63900" y="1371600"/>
            <a:ext cx="262586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Snapshot of a gene window for the C. albicans OPT1 gene. The gene window displays annotation data, a dynamic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2024-04-26T18:43:35Z</dcterms:modified>
</cp:coreProperties>
</file>