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4827-E279-41FB-9E0E-EB16E2DE15A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115C0D-3B8A-49EE-A88F-7FFCC13D1F1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Shapes of the interpolated topography (green: after cubic interpolation, blue: after linear interpolation, red: after imposing a small curvature at the electrode positions) (top panel), and associated Neumann values ∂nVs for an electrode position at x = −8 m (bottom panel). The black points (top panel) indicate all fixed electrode positions.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Secondary potential in a linear scale (left-hand side) and total potential in a logarithm scale (right-hand side) for several source locations, with the 3-D code. The model is homogeneous at 100 Ωm.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Secondary potential in a linear scale (left-hand side) and total potential in a logarithm scale (right-hand side) for several buried source locations, with the 2.5-D code. The model is homogeneous at 100 Ωm.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Ratios between the secondary potential Vs and the fixed primary potential Vp (top panel: from Fig. 7, lines 2 and 4, bottom panel: from Fig. 9, lines 2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Sign of the Neumann conditions for simple topography shapes and different source positions indicated by the green point. The red values denote a positive sign and the blue value a negative sign.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Numerical solutions obtained with the GFD method (top panel), with the FSM approach (middle panel) and differences in absolute value (bottom panel). The secondary potential is expressed in mV. The source is positioned at xs = (8.0, 5.3) 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Selected points within a mesh for the estimation of the derivatives at the central point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Selected points for the estimation of the derivatives when the central points belong to the free surface.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Convergence rates for different iterative solvers: Bi-Conjugate Gradient (BiCG), Conjudate-Gradient (CG) and a safe variant of the BiCG (BiCGSafe). The solid lines are without pre-conditioner and the dashed lines with a Jacobi pre-conditioner. The number of mesh nodes is 1386.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Apparent resistivity curves for a Schlumberger array over a vertical contact located at x = 0 m (dashed line: 2.5-D computation, solid line: 3-D computation and dotted line: analytic 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Apparent resistivity curves for a buried conductive sphere. The solid line corresponds to a 3-D computation and the dotted line denotes the analytic 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Secondary potential in a linear scale (left-hand side) and total potential in a logarithm scale (right-hand side) for several source locations, with the 2.5-D code. The model is homogeneous at 100 Ωm.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Secondary potential in a linear scale (left-hand side) and total potential in a logarithm scale (right-hand side) for several source locations, with the 3-D code. The model is homogeneous at 100 Ωm.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Secondary potential in a linear scale (left-hand side) and total potential in a logarithm scale (right-hand side) for several source locations, with the 2.5-D code. The model is homogeneous at 100 Ωm.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D8FCBC-F190-4D80-A70A-E382D0280F9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ji/ggt16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Shapes of the interpolated topography (green: after cubic interpolation, blue: after linear interpolation,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257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Secondary potential in a linear scale (left-hand side) and total potential in a logarithm scale (right-hand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578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Secondary potential in a linear scale (left-hand side) and total potential in a logarithm scale (right-hand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276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Ratios between the secondary potential V</a:t>
            </a:r>
            <a:r>
              <a:rPr lang="en-US" altLang="en-US" b="0" baseline="-25000"/>
              <a:t>s</a:t>
            </a:r>
            <a:r>
              <a:rPr lang="en-US" altLang="en-US" b="0"/>
              <a:t> and the fixed primary potential V</a:t>
            </a:r>
            <a:r>
              <a:rPr lang="en-US" altLang="en-US" b="0" baseline="-25000"/>
              <a:t>p</a:t>
            </a:r>
            <a:r>
              <a:rPr lang="en-US" altLang="en-US" b="0"/>
              <a:t>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9650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Sign of the Neumann conditions for simple topography shapes and different source positions indicated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9892"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Numerical solutions obtained with the GFD method (top panel), with the FSM approach (middle panel)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23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Selected points within a mesh for the estimation of the derivatives at the central point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Selected points for the estimation of the derivatives when the central points belong to the free surface.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26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Convergence rates for different iterative solvers: Bi-Conjugate Gradient (BiCG), Conjudate-Gradient (CG)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4543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Apparent resistivity curves for a Schlumberger array over a vertical contact located at x = 0 m (dashed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4360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Apparent resistivity curves for a buried conductive sphere. The solid line corresponds to a 3-D computation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7146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Secondary potential in a linear scale (left-hand side) and total potential in a logarithm scale (right-hand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85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Secondary potential in a linear scale (left-hand side) and total potential in a logarithm scale (right-hand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578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194, Issue 3, September 2013, Pages 1486–1497, </a:t>
            </a:r>
            <a:r>
              <a:rPr lang="en-US" altLang="en-US" sz="1000">
                <a:solidFill>
                  <a:srgbClr val="333333"/>
                </a:solidFill>
                <a:hlinkClick r:id="rId3"/>
              </a:rPr>
              <a:t>https://doi.org/10.1093/gji/ggt169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Secondary potential in a linear scale (left-hand side) and total potential in a logarithm scale (right-hand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85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Shapes of the interpolated topography (green: after cubic interpolation, blue: after linear interpolation, ...</vt:lpstr>
      <vt:lpstr>Figure 2. Selected points within a mesh for the estimation of the derivatives at the central point c.
</vt:lpstr>
      <vt:lpstr>Figure 3. Selected points for the estimation of the derivatives when the central points belong to the free surface.
</vt:lpstr>
      <vt:lpstr>Figure 4. Convergence rates for different iterative solvers: Bi-Conjugate Gradient (BiCG), Conjudate-Gradient (CG) and ...</vt:lpstr>
      <vt:lpstr>Figure 5. Apparent resistivity curves for a Schlumberger array over a vertical contact located at x = 0 m (dashed line: ...</vt:lpstr>
      <vt:lpstr>Figure 6. Apparent resistivity curves for a buried conductive sphere. The solid line corresponds to a 3-D computation ...</vt:lpstr>
      <vt:lpstr>Figure 7. Secondary potential in a linear scale (left-hand side) and total potential in a logarithm scale (right-hand ...</vt:lpstr>
      <vt:lpstr>Figure 8. Secondary potential in a linear scale (left-hand side) and total potential in a logarithm scale (right-hand ...</vt:lpstr>
      <vt:lpstr>Figure 9. Secondary potential in a linear scale (left-hand side) and total potential in a logarithm scale (right-hand ...</vt:lpstr>
      <vt:lpstr>Figure 10. Secondary potential in a linear scale (left-hand side) and total potential in a logarithm scale (right-hand ...</vt:lpstr>
      <vt:lpstr>Figure 11. Secondary potential in a linear scale (left-hand side) and total potential in a logarithm scale (right-hand ...</vt:lpstr>
      <vt:lpstr>Figure 12. Ratios between the secondary potential Vs and the fixed primary potential Vp (top ...</vt:lpstr>
      <vt:lpstr>Figure 13. Sign of the Neumann conditions for simple topography shapes and different source positions indicated by the ...</vt:lpstr>
      <vt:lpstr>Figure 14. Numerical solutions obtained with the GFD method (top panel), with the FSM approach (middle panel)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2024-04-26T20:37:03Z</dcterms:modified>
</cp:coreProperties>
</file>