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D763F-EA94-42DA-9E85-D23C17EE2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1D260-102D-4A76-85A3-ACA4FB2DF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6629B-D97F-4080-91F5-3EC904F89C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2024-04-26T22:29:42Z</dcterms:modified>
</cp:coreProperties>
</file>