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FD0F9F-BD88-4375-933C-6F15CF8FAE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61770D-FC17-49F2-9EC7-AD6A4DC45E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Two objects frontally illuminated with a low (right) and high (left) intensity 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6A1A1A-F8EF-460F-8EF1-250B136791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7.7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7, July 2002, Pages 756–766,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https://doi.org/10.1093/cercor/12.7.756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Two objects frontally illuminated with a low (right) and high (left) intensity source.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Two objects frontally illuminated with a low (right) and high (left) intensity source.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2024-04-26T09:39:34Z</dcterms:modified>
</cp:coreProperties>
</file>