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8B4CF5-EBD7-4DA9-9AD1-FF5EF49600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E7EDA-185B-40C3-BE9C-47BECABC86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F4463-9811-407F-89B4-F104BE1FCF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2024-04-26T06:32:36Z</dcterms:modified>
</cp:coreProperties>
</file>