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29651-06D4-4ED1-92B4-549347E46D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56BB0-6276-425A-AC9A-9A81FB283D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8B1C6-F04E-4753-A736-46A192534A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2024-04-26T06:15:15Z</dcterms:modified>
</cp:coreProperties>
</file>