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77FE24-9509-456B-BAC3-1996E9272F8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AFA87D-0F1E-4FE3-B2BC-A961622442F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615AE3-EEC6-44ED-A689-F159E67851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2024-09-20T17:51:59Z</dcterms:modified>
</cp:coreProperties>
</file>