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AA8EB-D8BD-4707-A190-9D393CF33E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53134-F74E-4BA2-AD7A-CD2E13A21B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98AF0-24BD-4BF1-A198-7B133ADCC5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2024-05-04T06:04:26Z</dcterms:modified>
</cp:coreProperties>
</file>