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0FC23-5C2D-455E-9FF2-4F3EF4A2AB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21570F-0361-46D1-AD6C-28B4FB63E2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3EA995-46F9-486B-888C-8D26A4CBFE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2024-04-26T08:06:05Z</dcterms:modified>
</cp:coreProperties>
</file>