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B821C0-031F-41BD-A983-6F3CC4ECA5B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69A7AB-ED50-4A78-B647-0F3F8BBD153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BMPPB-32 structure and LRRK2 kinase inhibition. (A) Chemical structure of BMPPB-32. (B) Biochemical Ki values obtained in the Lanthascreen LRRK2 activity assay using the mammalian cell purified LRRK2 WT and G2019S protein from Life Technologies. (C) Cell-based LRRK2-pSer935 IC50 values obtained in HEK293 cells transiently transfected with either wild-type LRRK2, the PD-relevant G2019S or the inhibition-resistant mutant A2016T.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3091A7-856E-4C7B-90A0-863D56DB0BE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15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17, 1 September 2014, Pages 4465–4478,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https://doi.org/10.1093/hmg/ddu159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7. </a:t>
            </a:r>
            <a:r>
              <a:rPr lang="en-US" altLang="en-US" b="0"/>
              <a:t>BMPPB-32 structure and LRRK2 kinase inhibition. (A) Chemical structure of BMPPB-32. (B) Biochemical Ki values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7. BMPPB-32 structure and LRRK2 kinase inhibition. (A) Chemical structure of BMPPB-32. (B) Biochemical Ki values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2024-09-20T06:05:59Z</dcterms:modified>
</cp:coreProperties>
</file>