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1D444-9D2E-4EAE-A7CB-71BD276D68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A0FDF-B32A-4C15-8632-CDD00413B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BMPPB-32 structure and LRRK2 kinase inhibition. (A) Chemical structure of BMPPB-32. (B) Biochemical Ki values obtained in the Lanthascreen LRRK2 activity assay using the mammalian cell purified LRRK2 WT and G2019S protein from Life Technologies. (C) Cell-based LRRK2-pSer935 IC50 values obtained in HEK293 cells transiently transfected with either wild-type LRRK2, the PD-relevant G2019S or the inhibition-resistant mutant A2016T.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147A0-5E45-410D-898E-AAB6E75229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4465–4478,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BMPPB-32 structure and LRRK2 kinase inhibition. (A) Chemical structure of BMPPB-32. (B) Biochemical Ki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BMPPB-32 structure and LRRK2 kinase inhibition. (A) Chemical structure of BMPPB-32. (B) Biochemical Ki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2024-09-19T10:11:36Z</dcterms:modified>
</cp:coreProperties>
</file>