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E0D010-9B24-4529-82F5-C8FC7015E5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02A759-89B8-480C-8D05-F8EB64E98C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Frank Sonnenberg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0F01F2-EAF1-4196-BCFE-B49576306C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13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10, Issue 3, May 2003, Pages 281–286,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https://doi.org/10.1197/jamia.M1326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Frank Sonnenberg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Frank Sonnenberg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2024-04-26T03:27:04Z</dcterms:modified>
</cp:coreProperties>
</file>