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434432-3259-4CDF-B34E-390758DE4C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8EA7A7-0D54-45D4-BE0B-64DBF3F44D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A, The type A botulinum toxin molecule. B, The heavy chain, for binding and transportation, is shown in blue; the light chain—the active metalloprotease enzyme—is shown in red. Copyright 2009 Ipsen Biopharm Limited. Reprinted with permission.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American Society for Aesthetic Plastic Surgery,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396DBA-ACCC-4906-9EF6-2E728E6E47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asj.2009.09.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Aesthet Surg J</a:t>
            </a:r>
            <a:r>
              <a:rPr lang="en-US" altLang="en-US" sz="1000">
                <a:solidFill>
                  <a:srgbClr val="333333"/>
                </a:solidFill>
              </a:rPr>
              <a:t>, Volume 29, Issue 6_Supplement, November 2009, Pages S34–S42,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https://doi.org/10.1016/j.asj.2009.09.014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A, The type A botulinum toxin molecule. B, The heavy chain, for binding and transportation, is shown in blue;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A, The type A botulinum toxin molecule. B, The heavy chain, for binding and transportation, is shown in blue;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2024-04-27T00:24:26Z</dcterms:modified>
</cp:coreProperties>
</file>