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610B30-9F06-46C3-B7C8-E9FCBD2B31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91FF80-A25F-4064-98CC-0FC8AD806B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profile.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9D4E3-B5C8-4309-BC47-60C209AF88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Cumulative incidence of all-cause mortality and non-cardiovascular mortality. (B) Cumulative incidence of cardiovascular mortality and cancer mortality.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9D4E3-B5C8-4309-BC47-60C209AF88F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Cumulative incidence of mortality due to infection and respiratory disease mortality. (B) Cumulative incidence of mortality due to combined infection and respiratory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9D4E3-B5C8-4309-BC47-60C209AF88F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3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r3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20, October 2011, Pages 2525–2532,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Study profile.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969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20, October 2011, Pages 2525–2532,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(A) Cumulative incidence of all-cause mortality and non-cardiovascular mortality. (B) Cumulative incidence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305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20, October 2011, Pages 2525–2532,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(A) Cumulative incidence of mortality due to infection and respiratory disease mortality. (B) Cumulative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393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Study profile.
</vt:lpstr>
      <vt:lpstr>Figure 2 (A) Cumulative incidence of all-cause mortality and non-cardiovascular mortality. (B) Cumulative incidence of ...</vt:lpstr>
      <vt:lpstr>Figure 3 (A) Cumulative incidence of mortality due to infection and respiratory disease mortality. (B) Cumulative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2024-04-26T09:05:35Z</dcterms:modified>
</cp:coreProperties>
</file>