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  <p:sldId id="271" r:id="rId6"/>
    <p:sldId id="274" r:id="rId7"/>
    <p:sldId id="277" r:id="rId8"/>
    <p:sldId id="280" r:id="rId9"/>
    <p:sldId id="283" r:id="rId10"/>
  </p:sldIdLst>
  <p:sldSz cx="9144000" cy="6858000" type="screen4x3"/>
  <p:notesSz cx="6858000" cy="9144000"/>
  <p:custDataLst>
    <p:tags r:id="rId11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7.xml" /><Relationship Id="rId11" Type="http://schemas.openxmlformats.org/officeDocument/2006/relationships/tags" Target="tags/tag1.xml" /><Relationship Id="rId12" Type="http://schemas.openxmlformats.org/officeDocument/2006/relationships/presProps" Target="presProps.xml" /><Relationship Id="rId13" Type="http://schemas.openxmlformats.org/officeDocument/2006/relationships/viewProps" Target="viewProps.xml" /><Relationship Id="rId14" Type="http://schemas.openxmlformats.org/officeDocument/2006/relationships/theme" Target="theme/theme1.xml" /><Relationship Id="rId15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slide" Target="slides/slide4.xml" /><Relationship Id="rId8" Type="http://schemas.openxmlformats.org/officeDocument/2006/relationships/slide" Target="slides/slide5.xml" /><Relationship Id="rId9" Type="http://schemas.openxmlformats.org/officeDocument/2006/relationships/slide" Target="slides/slide6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CB9D0FE-CD0E-44EA-AEDD-8F248C45BD4C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776139B-B44C-45E9-95E6-0E887FF5EAB5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_rels/notesSlide4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4.xml" /><Relationship Id="rId2" Type="http://schemas.openxmlformats.org/officeDocument/2006/relationships/notesMaster" Target="../notesMasters/notesMaster1.xml" /></Relationships>
</file>

<file path=ppt/notesSlides/_rels/notesSlide5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5.xml" /><Relationship Id="rId2" Type="http://schemas.openxmlformats.org/officeDocument/2006/relationships/notesMaster" Target="../notesMasters/notesMaster1.xml" /></Relationships>
</file>

<file path=ppt/notesSlides/_rels/notesSlide6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6.xml" /><Relationship Id="rId2" Type="http://schemas.openxmlformats.org/officeDocument/2006/relationships/notesMaster" Target="../notesMasters/notesMaster1.xml" /></Relationships>
</file>

<file path=ppt/notesSlides/_rels/notesSlide7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7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Study 2: Calories Consumed by Unrestrained Eaters and Restrained Eaters from Small Food in Small Packages versus Large Food in Large Packages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2008 by JOURNAL OF CONSUMER RESEARCH, Inc.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39BE0AE-067A-4283-8948-BE8F7117B84C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Study 2: Percentage of Participants Eating Entire 200 Calories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2008 by JOURNAL OF CONSUMER RESEARCH, Inc.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39BE0AE-067A-4283-8948-BE8F7117B84C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Study 3: Calories Consumed by Unrestrained Eaters and Restrained Eaters from Small Food in Small Packages versus Large Food in Large Packages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2008 by JOURNAL OF CONSUMER RESEARCH, Inc.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39BE0AE-067A-4283-8948-BE8F7117B84C}" type="slidenum">
              <a:rPr lang="en-US" altLang="en-US" sz="1200"/>
              <a:t>3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4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Study 3: Percentage of Participants Eating Entire 240 Calories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2008 by JOURNAL OF CONSUMER RESEARCH, Inc.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39BE0AE-067A-4283-8948-BE8F7117B84C}" type="slidenum">
              <a:rPr lang="en-US" altLang="en-US" sz="1200"/>
              <a:t>4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5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Study 4: Calories Consumed by Restrained Eaters and Unrestrained Eaters with Cool, Control, and Hot System Focus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2008 by JOURNAL OF CONSUMER RESEARCH, Inc.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39BE0AE-067A-4283-8948-BE8F7117B84C}" type="slidenum">
              <a:rPr lang="en-US" altLang="en-US" sz="1200"/>
              <a:t>5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6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Conceptual Framework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2008 by JOURNAL OF CONSUMER RESEARCH, Inc.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39BE0AE-067A-4283-8948-BE8F7117B84C}" type="slidenum">
              <a:rPr lang="en-US" altLang="en-US" sz="1200"/>
              <a:t>6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A1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Photographs of Food Given to Participants to Eat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2008 by JOURNAL OF CONSUMER RESEARCH, Inc.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39BE0AE-067A-4283-8948-BE8F7117B84C}" type="slidenum">
              <a:rPr lang="en-US" altLang="en-US" sz="1200"/>
              <a:t>7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86/591103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jpe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086/591103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jpe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3.xml" /><Relationship Id="rId3" Type="http://schemas.openxmlformats.org/officeDocument/2006/relationships/hyperlink" Target="https://doi.org/10.1086/591103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4.jpe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4.xml" /><Relationship Id="rId3" Type="http://schemas.openxmlformats.org/officeDocument/2006/relationships/hyperlink" Target="https://doi.org/10.1086/591103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5.jpe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5.xml" /><Relationship Id="rId3" Type="http://schemas.openxmlformats.org/officeDocument/2006/relationships/hyperlink" Target="https://doi.org/10.1086/591103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6.jpeg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6.xml" /><Relationship Id="rId3" Type="http://schemas.openxmlformats.org/officeDocument/2006/relationships/hyperlink" Target="https://doi.org/10.1086/591103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7.jpeg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7.xml" /><Relationship Id="rId3" Type="http://schemas.openxmlformats.org/officeDocument/2006/relationships/hyperlink" Target="https://doi.org/10.1086/591103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8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Consum Res</a:t>
            </a:r>
            <a:r>
              <a:rPr lang="en-US" altLang="en-US" sz="1000">
                <a:solidFill>
                  <a:srgbClr val="333333"/>
                </a:solidFill>
              </a:rPr>
              <a:t>, Volume 35, Issue 3, 1 October 2008, Pages 391–405,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https://doi.org/10.1086/591103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 </a:t>
            </a:r>
            <a:r>
              <a:rPr lang="en-US" altLang="en-US" b="0"/>
              <a:t>Study 2: Calories Consumed by Unrestrained Eaters and Restrained Eaters from Small Food in Small Packages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4023817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Consum Res</a:t>
            </a:r>
            <a:r>
              <a:rPr lang="en-US" altLang="en-US" sz="1000">
                <a:solidFill>
                  <a:srgbClr val="333333"/>
                </a:solidFill>
              </a:rPr>
              <a:t>, Volume 35, Issue 3, 1 October 2008, Pages 391–405,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https://doi.org/10.1086/591103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 </a:t>
            </a:r>
            <a:r>
              <a:rPr lang="en-US" altLang="en-US" b="0"/>
              <a:t>Study 2: Percentage of Participants Eating Entire 200 Calories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4017873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Consum Res</a:t>
            </a:r>
            <a:r>
              <a:rPr lang="en-US" altLang="en-US" sz="1000">
                <a:solidFill>
                  <a:srgbClr val="333333"/>
                </a:solidFill>
              </a:rPr>
              <a:t>, Volume 35, Issue 3, 1 October 2008, Pages 391–405,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https://doi.org/10.1086/591103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 </a:t>
            </a:r>
            <a:r>
              <a:rPr lang="en-US" altLang="en-US" b="0"/>
              <a:t>Study 3: Calories Consumed by Unrestrained Eaters and Restrained Eaters from Small Food in Small Packages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4035704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Consum Res</a:t>
            </a:r>
            <a:r>
              <a:rPr lang="en-US" altLang="en-US" sz="1000">
                <a:solidFill>
                  <a:srgbClr val="333333"/>
                </a:solidFill>
              </a:rPr>
              <a:t>, Volume 35, Issue 3, 1 October 2008, Pages 391–405,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https://doi.org/10.1086/591103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4 </a:t>
            </a:r>
            <a:r>
              <a:rPr lang="en-US" altLang="en-US" b="0"/>
              <a:t>Study 3: Percentage of Participants Eating Entire 240 Calories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4023817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Consum Res</a:t>
            </a:r>
            <a:r>
              <a:rPr lang="en-US" altLang="en-US" sz="1000">
                <a:solidFill>
                  <a:srgbClr val="333333"/>
                </a:solidFill>
              </a:rPr>
              <a:t>, Volume 35, Issue 3, 1 October 2008, Pages 391–405,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https://doi.org/10.1086/591103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5 </a:t>
            </a:r>
            <a:r>
              <a:rPr lang="en-US" altLang="en-US" b="0"/>
              <a:t>Study 4: Calories Consumed by Restrained Eaters and Unrestrained Eaters with Cool, Control, and Hot System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933700" y="1371600"/>
            <a:ext cx="3268108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6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Consum Res</a:t>
            </a:r>
            <a:r>
              <a:rPr lang="en-US" altLang="en-US" sz="1000">
                <a:solidFill>
                  <a:srgbClr val="333333"/>
                </a:solidFill>
              </a:rPr>
              <a:t>, Volume 35, Issue 3, 1 October 2008, Pages 391–405,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https://doi.org/10.1086/591103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6 </a:t>
            </a:r>
            <a:r>
              <a:rPr lang="en-US" altLang="en-US" b="0"/>
              <a:t>Conceptual Framework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2231136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7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Consum Res</a:t>
            </a:r>
            <a:r>
              <a:rPr lang="en-US" altLang="en-US" sz="1000">
                <a:solidFill>
                  <a:srgbClr val="333333"/>
                </a:solidFill>
              </a:rPr>
              <a:t>, Volume 35, Issue 3, 1 October 2008, Pages 391–405,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https://doi.org/10.1086/591103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A1 </a:t>
            </a:r>
            <a:r>
              <a:rPr lang="en-US" altLang="en-US" b="0"/>
              <a:t>Photographs of Food Given to Participants to Eat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2852928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21</Paragraphs>
  <Slides>7</Slides>
  <Notes>7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baseType="lpstr" size="8">
      <vt:lpstr>13_Office Theme</vt:lpstr>
      <vt:lpstr>Figure 1 Study 2: Calories Consumed by Unrestrained Eaters and Restrained Eaters from Small Food in Small Packages ...</vt:lpstr>
      <vt:lpstr>Figure 2 Study 2: Percentage of Participants Eating Entire 200 Calories
</vt:lpstr>
      <vt:lpstr>Figure 3 Study 3: Calories Consumed by Unrestrained Eaters and Restrained Eaters from Small Food in Small Packages ...</vt:lpstr>
      <vt:lpstr>Figure 4 Study 3: Percentage of Participants Eating Entire 240 Calories
</vt:lpstr>
      <vt:lpstr>Figure 5 Study 4: Calories Consumed by Restrained Eaters and Unrestrained Eaters with Cool, Control, and Hot System ...</vt:lpstr>
      <vt:lpstr>Figure 6 Conceptual Framework
</vt:lpstr>
      <vt:lpstr>Figure A1 Photographs of Food Given to Participants to Eat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2024-09-20T01:45:37Z</dcterms:modified>
</cp:coreProperties>
</file>