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  <p:sldId id="283" r:id="rId10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tags" Target="tags/tag1.xml" /><Relationship Id="rId12" Type="http://schemas.openxmlformats.org/officeDocument/2006/relationships/presProps" Target="presProps.xml" /><Relationship Id="rId13" Type="http://schemas.openxmlformats.org/officeDocument/2006/relationships/viewProps" Target="viewProps.xml" /><Relationship Id="rId14" Type="http://schemas.openxmlformats.org/officeDocument/2006/relationships/theme" Target="theme/theme1.xml" /><Relationship Id="rId15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369319-96C6-4BB5-8298-F985C2DB6A1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DEC65A-D6CA-4A77-ABD7-EC67B719E69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Study 2: Calories Consumed by Unrestrained Eaters and Restrained Eaters from Small Food in Small Packages versus Large Food in Large Packages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by JOURNAL OF CONSUMER RESEARCH,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EA6FF2-E776-4337-8C55-1F84061C9C6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Study 2: Percentage of Participants Eating Entire 200 Calories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by JOURNAL OF CONSUMER RESEARCH,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EA6FF2-E776-4337-8C55-1F84061C9C64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Study 3: Calories Consumed by Unrestrained Eaters and Restrained Eaters from Small Food in Small Packages versus Large Food in Large Packages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by JOURNAL OF CONSUMER RESEARCH,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EA6FF2-E776-4337-8C55-1F84061C9C64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Study 3: Percentage of Participants Eating Entire 240 Calories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by JOURNAL OF CONSUMER RESEARCH,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EA6FF2-E776-4337-8C55-1F84061C9C64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Study 4: Calories Consumed by Restrained Eaters and Unrestrained Eaters with Cool, Control, and Hot System Focus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by JOURNAL OF CONSUMER RESEARCH,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EA6FF2-E776-4337-8C55-1F84061C9C64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Conceptual Framework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by JOURNAL OF CONSUMER RESEARCH,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EA6FF2-E776-4337-8C55-1F84061C9C64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A1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Photographs of Food Given to Participants to Eat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by JOURNAL OF CONSUMER RESEARCH,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EA6FF2-E776-4337-8C55-1F84061C9C64}" type="slidenum">
              <a:rPr lang="en-US" altLang="en-US" sz="1200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911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86/5911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86/5911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86/5911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86/5911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86/5911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jpe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7.xml" /><Relationship Id="rId3" Type="http://schemas.openxmlformats.org/officeDocument/2006/relationships/hyperlink" Target="https://doi.org/10.1086/5911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8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Consum Res</a:t>
            </a:r>
            <a:r>
              <a:rPr lang="en-US" altLang="en-US" sz="1000">
                <a:solidFill>
                  <a:srgbClr val="333333"/>
                </a:solidFill>
              </a:rPr>
              <a:t>, Volume 35, Issue 3, 1 October 2008, Pages 391–405,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https://doi.org/10.1086/591103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Study 2: Calories Consumed by Unrestrained Eaters and Restrained Eaters from Small Food in Small Packages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2381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Consum Res</a:t>
            </a:r>
            <a:r>
              <a:rPr lang="en-US" altLang="en-US" sz="1000">
                <a:solidFill>
                  <a:srgbClr val="333333"/>
                </a:solidFill>
              </a:rPr>
              <a:t>, Volume 35, Issue 3, 1 October 2008, Pages 391–405,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https://doi.org/10.1086/591103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Study 2: Percentage of Participants Eating Entire 200 Calories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1787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Consum Res</a:t>
            </a:r>
            <a:r>
              <a:rPr lang="en-US" altLang="en-US" sz="1000">
                <a:solidFill>
                  <a:srgbClr val="333333"/>
                </a:solidFill>
              </a:rPr>
              <a:t>, Volume 35, Issue 3, 1 October 2008, Pages 391–405,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https://doi.org/10.1086/591103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Study 3: Calories Consumed by Unrestrained Eaters and Restrained Eaters from Small Food in Small Packages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3570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Consum Res</a:t>
            </a:r>
            <a:r>
              <a:rPr lang="en-US" altLang="en-US" sz="1000">
                <a:solidFill>
                  <a:srgbClr val="333333"/>
                </a:solidFill>
              </a:rPr>
              <a:t>, Volume 35, Issue 3, 1 October 2008, Pages 391–405,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https://doi.org/10.1086/591103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Study 3: Percentage of Participants Eating Entire 240 Calories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2381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Consum Res</a:t>
            </a:r>
            <a:r>
              <a:rPr lang="en-US" altLang="en-US" sz="1000">
                <a:solidFill>
                  <a:srgbClr val="333333"/>
                </a:solidFill>
              </a:rPr>
              <a:t>, Volume 35, Issue 3, 1 October 2008, Pages 391–405,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https://doi.org/10.1086/591103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Study 4: Calories Consumed by Restrained Eaters and Unrestrained Eaters with Cool, Control, and Hot System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33700" y="1371600"/>
            <a:ext cx="326810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Consum Res</a:t>
            </a:r>
            <a:r>
              <a:rPr lang="en-US" altLang="en-US" sz="1000">
                <a:solidFill>
                  <a:srgbClr val="333333"/>
                </a:solidFill>
              </a:rPr>
              <a:t>, Volume 35, Issue 3, 1 October 2008, Pages 391–405,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https://doi.org/10.1086/591103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Conceptual Framework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23113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Consum Res</a:t>
            </a:r>
            <a:r>
              <a:rPr lang="en-US" altLang="en-US" sz="1000">
                <a:solidFill>
                  <a:srgbClr val="333333"/>
                </a:solidFill>
              </a:rPr>
              <a:t>, Volume 35, Issue 3, 1 October 2008, Pages 391–405,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https://doi.org/10.1086/591103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A1 </a:t>
            </a:r>
            <a:r>
              <a:rPr lang="en-US" altLang="en-US" b="0"/>
              <a:t>Photographs of Food Given to Participants to Eat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5292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21</Paragraphs>
  <Slides>7</Slides>
  <Notes>7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baseType="lpstr" size="8">
      <vt:lpstr>13_Office Theme</vt:lpstr>
      <vt:lpstr>Figure 1 Study 2: Calories Consumed by Unrestrained Eaters and Restrained Eaters from Small Food in Small Packages ...</vt:lpstr>
      <vt:lpstr>Figure 2 Study 2: Percentage of Participants Eating Entire 200 Calories
</vt:lpstr>
      <vt:lpstr>Figure 3 Study 3: Calories Consumed by Unrestrained Eaters and Restrained Eaters from Small Food in Small Packages ...</vt:lpstr>
      <vt:lpstr>Figure 4 Study 3: Percentage of Participants Eating Entire 240 Calories
</vt:lpstr>
      <vt:lpstr>Figure 5 Study 4: Calories Consumed by Restrained Eaters and Unrestrained Eaters with Cool, Control, and Hot System ...</vt:lpstr>
      <vt:lpstr>Figure 6 Conceptual Framework
</vt:lpstr>
      <vt:lpstr>Figure A1 Photographs of Food Given to Participants to Eat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2024-09-19T09:30:22Z</dcterms:modified>
</cp:coreProperties>
</file>