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B9D0FE-CD0E-44EA-AEDD-8F248C45BD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76139B-B44C-45E9-95E6-0E887FF5EA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2: Calories Consumed by Unrestrained Eaters and Restrained Eaters from Small Food in Small Packages versus Large Food in Large Packages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9BE0AE-067A-4283-8948-BE8F7117B8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2: Percentage of Participants Eating Entire 200 Calories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9BE0AE-067A-4283-8948-BE8F7117B84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3: Calories Consumed by Unrestrained Eaters and Restrained Eaters from Small Food in Small Packages versus Large Food in Large Packages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9BE0AE-067A-4283-8948-BE8F7117B84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3: Percentage of Participants Eating Entire 240 Calories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9BE0AE-067A-4283-8948-BE8F7117B84C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4: Calories Consumed by Restrained Eaters and Unrestrained Eaters with Cool, Control, and Hot System Focus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9BE0AE-067A-4283-8948-BE8F7117B84C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Conceptual Framework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9BE0AE-067A-4283-8948-BE8F7117B84C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A1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Photographs of Food Given to Participants to Eat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9BE0AE-067A-4283-8948-BE8F7117B84C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91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591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591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86/591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86/591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86/591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86/591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35, Issue 3, 1 October 2008, Pages 391–405,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https://doi.org/10.1086/591103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Study 2: Calories Consumed by Unrestrained Eaters and Restrained Eaters from Small Food in Small Packages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2381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35, Issue 3, 1 October 2008, Pages 391–405,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https://doi.org/10.1086/591103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Study 2: Percentage of Participants Eating Entire 200 Calories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178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35, Issue 3, 1 October 2008, Pages 391–405,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https://doi.org/10.1086/591103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Study 3: Calories Consumed by Unrestrained Eaters and Restrained Eaters from Small Food in Small Packages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357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35, Issue 3, 1 October 2008, Pages 391–405,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https://doi.org/10.1086/591103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Study 3: Percentage of Participants Eating Entire 240 Calories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2381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35, Issue 3, 1 October 2008, Pages 391–405,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https://doi.org/10.1086/591103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Study 4: Calories Consumed by Restrained Eaters and Unrestrained Eaters with Cool, Control, and Hot System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33700" y="1371600"/>
            <a:ext cx="326810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35, Issue 3, 1 October 2008, Pages 391–405,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https://doi.org/10.1086/591103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Conceptual Framework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311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35, Issue 3, 1 October 2008, Pages 391–405,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https://doi.org/10.1086/591103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A1 </a:t>
            </a:r>
            <a:r>
              <a:rPr lang="en-US" altLang="en-US" b="0"/>
              <a:t>Photographs of Food Given to Participants to Eat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529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21</Paragraphs>
  <Slides>7</Slides>
  <Notes>7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8">
      <vt:lpstr>13_Office Theme</vt:lpstr>
      <vt:lpstr>Figure 1 Study 2: Calories Consumed by Unrestrained Eaters and Restrained Eaters from Small Food in Small Packages ...</vt:lpstr>
      <vt:lpstr>Figure 2 Study 2: Percentage of Participants Eating Entire 200 Calories
</vt:lpstr>
      <vt:lpstr>Figure 3 Study 3: Calories Consumed by Unrestrained Eaters and Restrained Eaters from Small Food in Small Packages ...</vt:lpstr>
      <vt:lpstr>Figure 4 Study 3: Percentage of Participants Eating Entire 240 Calories
</vt:lpstr>
      <vt:lpstr>Figure 5 Study 4: Calories Consumed by Restrained Eaters and Unrestrained Eaters with Cool, Control, and Hot System ...</vt:lpstr>
      <vt:lpstr>Figure 6 Conceptual Framework
</vt:lpstr>
      <vt:lpstr>Figure A1 Photographs of Food Given to Participants to Eat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2024-09-20T01:45:37Z</dcterms:modified>
</cp:coreProperties>
</file>