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ADD2ED-05D5-4013-AEEC-315B227D51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EFD080-7BF0-431B-BD5A-5436D1481D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 from baseline in (A) body weight and (B) waist circumference. Per cent change from baseline in (C) high-density lipoprotein cholesterol and (D) triglycerides. Data are mean (SE) values for patients completing each scheduled visit, with additional 2 year values for the intention-to-treat population with last observation carried forward. *P &lt; 0.001 vs. placebo; †P = 0.002 vs. placebo; ‡P = 0.071 vs. placebo. HDL-C, high-density lipoprotein cholesterol; ITT, intention-to-treat; LOCF, last observation carried forward.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EE59D1-9667-4632-BDC2-51AD62B5E1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(A) high-density lipoprotein cholesterol and weight loss; (B) triglycerides and weight loss in the intention-to-treat population at 2 years. The selection of the weight loss categories was arbitrary since statistical modelling used to assess the relationships between weight loss and the secondary efficacy endpoints used continuous data. A weight loss of ±2 kg was chosen as being a reasonable level of no weight loss.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EE59D1-9667-4632-BDC2-51AD62B5E1D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n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n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14, July 2008, Pages 1761–1771,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Change from baseline in (A) body weight and (B) waist circumference. Per cent change from baseline in (C)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518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14, July 2008, Pages 1761–1771,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https://doi.org/10.1093/eurheartj/ehn076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Relationship between (A) high-density lipoprotein cholesterol and weight loss; (B) triglycerides and weight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81300" y="1371600"/>
            <a:ext cx="35864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 Change from baseline in (A) body weight and (B) waist circumference. Per cent change from baseline in (C) ...</vt:lpstr>
      <vt:lpstr>Figure 2 Relationship between (A) high-density lipoprotein cholesterol and weight loss; (B) triglycerides and weight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2024-04-26T14:23:50Z</dcterms:modified>
</cp:coreProperties>
</file>