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002D00-5C6D-4020-B1F4-16C8A1218D1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0C0C4F-4B23-4323-BE9E-7EF2FEAB64D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Seven-day running average of the proportion of visits (IFH structured data), proportion of notes (IFH narrative data), and proportion of chief complaints (NYC emergency department data) that were positive for influenza-like illness. The NYC isolates shows the total number of influenza A and B isolates (right axis) that were obtained in New York City. IFH = Institute for Family Health; NYC = New York 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786344-88DF-441D-B1F4-B8E9BBF03BE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Seven-day running average of the absolute number of notes (IFH narrative) or visits (IFH structured) that were positive for influenza-like illness. The narrative data appeared to have about five more positive instances per day than the structured data. IFH = Institute for Family Health.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786344-88DF-441D-B1F4-B8E9BBF03BE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Lagged cross-correlation between the proportions of cases positive for influenza-like illness for IFH structured data, IFH narrative data, and NYC DOHMH emergency department chief complaint data versus NYC isolates. A peak to the left of 0 days implies that the left entity in the figure legend preceded the entity on the right. IFH = Institute for Family Health; NYC = New York City; DOHMH = Department of Health and Mental Hygiene.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786344-88DF-441D-B1F4-B8E9BBF03BE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Lagged cross-correlation among the proportions of cases positive for gastrointestinal infectious disease for IFH structured data, IFH narrative data, and NYC DOHMH emergency department chief complaint data. A peak to the left of 0 days implies that the left entity in the figure legend preceded the entity on the right. IFH = Institute for Family Health; NYC = New York City; DOHMH = Department of Health and Mental Hygiene.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786344-88DF-441D-B1F4-B8E9BBF03BE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Twenty-eight-day running average of the absolute number of notes (IFH narrative) or visits (IFH structured) that were positive for gastrointestinal infectious disease. The narrative data appeared to have about ten more positive instances per day than the structured data. IFH = Institute for Family Health.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786344-88DF-441D-B1F4-B8E9BBF03BE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Seven-day running average of the proportion of visits (IFH structured data), proportion of notes (IFH narrative data), and proportion of chief complaints (NYC emergency department data) that were positive for gastrointestinal infectious disease. IFH = Institute for Family Health; NYC = New York 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786344-88DF-441D-B1F4-B8E9BBF03BE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Lagged cross-correlation among the proportions of cases positive for influenza-like illness for IFH structured data, IFH narrative data, and NYC DOHMH emergency department chief complaint data. A peak to the left of 0 days implies that the left entity in the figure legend preceded the entity on the right. IFH = Institute for Family Health; NYC = New York City; DOHMH = Department of Health and Mental Hygiene.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786344-88DF-441D-B1F4-B8E9BBF03BE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97/jamia.M29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97/jamia.M29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97/jamia.M29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97/jamia.M29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97/jamia.M29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97/jamia.M29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97/jamia.M292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16, Issue 3, May 2009, Pages 354–361, </a:t>
            </a:r>
            <a:r>
              <a:rPr lang="en-US" altLang="en-US" sz="1000">
                <a:solidFill>
                  <a:srgbClr val="333333"/>
                </a:solidFill>
                <a:hlinkClick r:id="rId3"/>
              </a:rPr>
              <a:t>https://doi.org/10.1197/jamia.M2922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Seven-day running average of the proportion of visits (IFH structured data), proportion of notes (IFH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63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16, Issue 3, May 2009, Pages 354–361, </a:t>
            </a:r>
            <a:r>
              <a:rPr lang="en-US" altLang="en-US" sz="1000">
                <a:solidFill>
                  <a:srgbClr val="333333"/>
                </a:solidFill>
                <a:hlinkClick r:id="rId3"/>
              </a:rPr>
              <a:t>https://doi.org/10.1197/jamia.M2922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Seven-day running average of the absolute number of notes (IFH narrative) or visits (IFH structured)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440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16, Issue 3, May 2009, Pages 354–361, </a:t>
            </a:r>
            <a:r>
              <a:rPr lang="en-US" altLang="en-US" sz="1000">
                <a:solidFill>
                  <a:srgbClr val="333333"/>
                </a:solidFill>
                <a:hlinkClick r:id="rId3"/>
              </a:rPr>
              <a:t>https://doi.org/10.1197/jamia.M2922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Lagged cross-correlation between the proportions of cases positive for influenza-like illness for IFH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180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16, Issue 3, May 2009, Pages 354–361, </a:t>
            </a:r>
            <a:r>
              <a:rPr lang="en-US" altLang="en-US" sz="1000">
                <a:solidFill>
                  <a:srgbClr val="333333"/>
                </a:solidFill>
                <a:hlinkClick r:id="rId3"/>
              </a:rPr>
              <a:t>https://doi.org/10.1197/jamia.M2922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Lagged cross-correlation among the proportions of cases positive for gastrointestinal infectious disease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81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16, Issue 3, May 2009, Pages 354–361, </a:t>
            </a:r>
            <a:r>
              <a:rPr lang="en-US" altLang="en-US" sz="1000">
                <a:solidFill>
                  <a:srgbClr val="333333"/>
                </a:solidFill>
                <a:hlinkClick r:id="rId3"/>
              </a:rPr>
              <a:t>https://doi.org/10.1197/jamia.M2922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Twenty-eight-day running average of the absolute number of notes (IFH narrative) or visits (IFH structured)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7973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16, Issue 3, May 2009, Pages 354–361, </a:t>
            </a:r>
            <a:r>
              <a:rPr lang="en-US" altLang="en-US" sz="1000">
                <a:solidFill>
                  <a:srgbClr val="333333"/>
                </a:solidFill>
                <a:hlinkClick r:id="rId3"/>
              </a:rPr>
              <a:t>https://doi.org/10.1197/jamia.M2922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Seven-day running average of the proportion of visits (IFH structured data), proportion of notes (IFH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083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16, Issue 3, May 2009, Pages 354–361, </a:t>
            </a:r>
            <a:r>
              <a:rPr lang="en-US" altLang="en-US" sz="1000">
                <a:solidFill>
                  <a:srgbClr val="333333"/>
                </a:solidFill>
                <a:hlinkClick r:id="rId3"/>
              </a:rPr>
              <a:t>https://doi.org/10.1197/jamia.M2922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Lagged cross-correlation among the proportions of cases positive for influenza-like illness for IFH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9340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Seven-day running average of the proportion of visits (IFH structured data), proportion of notes (IFH ...</vt:lpstr>
      <vt:lpstr>Figure 2 Seven-day running average of the absolute number of notes (IFH narrative) or visits (IFH structured) that ...</vt:lpstr>
      <vt:lpstr>Figure 3 Lagged cross-correlation between the proportions of cases positive for influenza-like illness for IFH ...</vt:lpstr>
      <vt:lpstr>Figure 7 Lagged cross-correlation among the proportions of cases positive for gastrointestinal infectious disease for ...</vt:lpstr>
      <vt:lpstr>Figure 6 Twenty-eight-day running average of the absolute number of notes (IFH narrative) or visits (IFH structured) ...</vt:lpstr>
      <vt:lpstr>Figure 5 Seven-day running average of the proportion of visits (IFH structured data), proportion of notes (IFH ...</vt:lpstr>
      <vt:lpstr>Figure 4 Lagged cross-correlation among the proportions of cases positive for influenza-like illness for IFH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2024-04-26T12:08:49Z</dcterms:modified>
</cp:coreProperties>
</file>