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0735B-8439-4C4F-9C83-6DB6EBC9D4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34F7B-7BA4-4226-87B9-8CE28A99D9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3. AMP selectively prolongs the anodal tDCS after-effects of a 13 min stimulation period, which causes long-lasting excitability enhancements. The after-effects of cathodal tDCS are slightly reduced. Shown are the mean ± SEM MEP amplitudes versus baseline across time following anodal or cathodal tDCS for AMP and placebo conditions. On the morning following anodal tDCS, MEP amplitudes are still enhanced under AMP, whereas under placebo medication they have reached baseline values 60 min after tDCS. Asterisks indicate significant deviations of the post-tDCS MEP amplitudes from baseline values, crosses mark significant deviations of AMP versus PLC conditions with regard to identical time points and tDCS polarities (Student’s t-test, two-tailed, paired samples, P &lt; 0.05). n.m., next morning; n.a., next afternoon; a, anodal tDCS; c, cathodal tDCS.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DC10F-BEFF-40EC-A0D3-8B1F573BDB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1240–1245, </a:t>
            </a:r>
            <a:r>
              <a:rPr lang="en-US" altLang="en-US" sz="1000">
                <a:solidFill>
                  <a:srgbClr val="333333"/>
                </a:solidFill>
                <a:hlinkClick r:id="rId3"/>
              </a:rPr>
              <a:t>https://doi.org/10.1093/cercor/bhh085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3. AMP selectively prolongs the anodal tDCS after-effects of a 13 min stimulation period, which causes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3. AMP selectively prolongs the anodal tDCS after-effects of a 13 min stimulation period, which causes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2024-04-27T02:05:43Z</dcterms:modified>
</cp:coreProperties>
</file>