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AF386D-776B-4E8C-A360-898A90047A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F39B39-405D-4F6A-AF3B-1B5DD8F8E3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3D47C6-2B46-4CD6-9684-7F0063D685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2024-04-26T17:44:55Z</dcterms:modified>
</cp:coreProperties>
</file>