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864FFE-AEAC-4F99-A6B7-6F42855C51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0C0E3F-0CC3-463C-BAAB-9BF00EC975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B345F6-DFF8-4EEC-AC85-C7242A2729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2024-09-21T05:37:08Z</dcterms:modified>
</cp:coreProperties>
</file>