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F82CC-AFBD-4F2D-9367-9004534F5B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873340-57A5-482F-940F-F3329CD9FD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B1D42-2381-46BF-BA5E-E8E0C0B51D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2024-09-18T23:02:10Z</dcterms:modified>
</cp:coreProperties>
</file>