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5C26A-4994-4211-AEEC-E7B988179D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E4DE9F-0B99-4493-B066-91FA26FA6B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patterns of precordial early repolarization in two healthy athletes. (A) ST-segment elevation with upward concavity (arrows), followed by a positive T-wave (arrowheads). (B) ST-segment elevation with upward convexity (arrows), followed by a negative T-wave (arrowheads).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07E998-FB9B-465F-9BF4-AF7F9EE2C4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4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2, January 2010, Pages 243–259,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https://doi.org/10.1093/eurheartj/ehp473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Different patterns of precordial early repolarization in two healthy athletes. (A) ST-segment elevation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Different patterns of precordial early repolarization in two healthy athletes. (A) ST-segment elevation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2024-04-26T09:18:10Z</dcterms:modified>
</cp:coreProperties>
</file>