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E3D80-E6C1-453F-9F5F-9EC74FDF3D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3DAF1A-8C56-4664-BE0C-52528B27BD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Epidemic curve of an outbreak of Escherichia coli O157:H7 infection among 49 case patients in Wisconsin, August–September 2006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43086-95A0-4B0A-B225-D8E8399767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73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8, 15 April 2009, Pages 1079–1086,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https://doi.org/10.1086/597399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Epidemic curve of an outbreak of Escherichia coli O157:H7 infection among 49 case patients in Wisconsin,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Epidemic curve of an outbreak of Escherichia coli O157:H7 infection among 49 case patients in Wisconsin,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2024-04-26T01:28:08Z</dcterms:modified>
</cp:coreProperties>
</file>