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C941F-324F-4900-A1B3-E53F7559A2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37D5D-7BDA-4007-99B6-F6B3533019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 3b somatotopy—group data. (A) Euclidean distance from thumb to other digits for group (n = 12) and individual subjects (right). Note the increasing distance from D1 from D2 to D5. *P ≤ 0.0125. (B) Group averaged Talairach coordinates for each digit in the inferior–superior axes versus medial–lateral (left) and anterior–posterior (right). Talairach distance is expressed in mm. Error bars represent standard errors.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E59ED-595A-479F-9C63-3C70B50C3F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2341–2351,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Area 3b somatotopy—group data. (A) Euclidean distance from thumb to other digits for group (n = 12)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Area 3b somatotopy—group data. (A) Euclidean distance from thumb to other digits for group (n = 12)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2024-09-19T01:04:15Z</dcterms:modified>
</cp:coreProperties>
</file>