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9F199D7-9AD3-4392-ABC9-21FB881D044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16A2A32-8F76-4A6D-81CA-43260CD8DF4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Area 3b somatotopy—group data. (A) Euclidean distance from thumb to other digits for group (n = 12) and individual subjects (right). Note the increasing distance from D1 from D2 to D5. *P ≤ 0.0125. (B) Group averaged Talairach coordinates for each digit in the inferior–superior axes versus medial–lateral (left) and anterior–posterior (right). Talairach distance is expressed in mm. Error bars represent standard errors.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654D04-9563-4431-91D9-39A16B54650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25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10, October 2008, Pages 2341–2351,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https://doi.org/10.1093/cercor/bhm257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Area 3b somatotopy—group data. (A) Euclidean distance from thumb to other digits for group (n = 12)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Area 3b somatotopy—group data. (A) Euclidean distance from thumb to other digits for group (n = 12)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2024-09-20T06:22:28Z</dcterms:modified>
</cp:coreProperties>
</file>