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0CAE8B-80C8-493E-A733-E3E9C0F4E14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400E07-72FA-4BCF-B17A-4B91B6EC371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 Computer-assisted tracings of GAD67–GFP expressing neurons with representative axonal morphologies. Dendrites and cell bodies are shown in blue, axons in red. For clarity, dendrites and axons are represented as lines of uniform width. Pia, white matter and laminar boundaries indicated as in Figs 1–2. See Results for identification of the different morphological cell types.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D8D5D0-CFFF-4DEB-945B-DDE9CA8B348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7.6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7, July 2001, Pages 666–678, </a:t>
            </a:r>
            <a:r>
              <a:rPr lang="en-US" altLang="en-US" sz="1000">
                <a:solidFill>
                  <a:srgbClr val="333333"/>
                </a:solidFill>
                <a:hlinkClick r:id="rId3"/>
              </a:rPr>
              <a:t>https://doi.org/10.1093/cercor/11.7.666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Computer-assisted tracings of GAD67–GFP expressing neurons with representative axonal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Computer-assisted tracings of GAD67–GFP expressing neurons with representative axonal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2024-04-26T23:52:09Z</dcterms:modified>
</cp:coreProperties>
</file>