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8B5BC1-556D-4AC1-8B5D-75F1DAA453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B5817C-9479-4090-90DF-5447E312AC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 to completion of rabies risk screening for all exposed healthcare workers.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6B92A-227C-4763-BE95-E42CB1B945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u8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60, Issue 3, 1 February 2015, Pages 341–348, </a:t>
            </a:r>
            <a:r>
              <a:rPr lang="en-US" altLang="en-US" sz="1000">
                <a:solidFill>
                  <a:srgbClr val="333333"/>
                </a:solidFill>
                <a:hlinkClick r:id="rId3"/>
              </a:rPr>
              <a:t>https://doi.org/10.1093/cid/ciu850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 to completion of rabies risk screening for all exposed healthcare workers.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40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Time to completion of rabies risk screening for all exposed healthcare workers.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2024-04-26T19:58:54Z</dcterms:modified>
</cp:coreProperties>
</file>