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7A411-51E2-4C5B-84A5-771A634DD1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0628B-F56B-4268-81A6-8E3A87610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studies retrieved, excluded and analyzed according to the search strategy.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Faculty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C5E82-3540-499E-B0D6-F1E05EE16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Pooled CIN 2+ detection rate ratio estimates (with 95% CIs) at baseline, at second screening and over both rounds (cumulative). *Estimates were calculated using random effects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Faculty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C5E82-3540-499E-B0D6-F1E05EE162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Pooled CIN 3+ detection rate ratio estimates (with 95% CIs) at baseline, at second screening and over both rounds (cumulative). *Estimates were calculated using random effects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Faculty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C5E82-3540-499E-B0D6-F1E05EE162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Funnel plot with pseudo 95% confidence limits for CIN 2+ and CIN 3+.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Faculty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C5E82-3540-499E-B0D6-F1E05EE1623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t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ubmed/fdt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ubmed/fdt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ubmed/fdt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36, Issue 1, March 2014, Pages 46–55,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Flow diagram of studies retrieved, excluded and analyzed according to the search strategy.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95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36, Issue 1, March 2014, Pages 46–55,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 </a:t>
            </a:r>
            <a:r>
              <a:rPr lang="en-US" altLang="en-US" b="0"/>
              <a:t>Pooled CIN 2+ detection rate ratio estimates (with 95% CIs) at baseline, at second screening and over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36, Issue 1, March 2014, Pages 46–55,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 </a:t>
            </a:r>
            <a:r>
              <a:rPr lang="en-US" altLang="en-US" b="0"/>
              <a:t>Pooled CIN 3+ detection rate ratio estimates (with 95% CIs) at baseline, at second screening and over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36, Issue 1, March 2014, Pages 46–55,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 </a:t>
            </a:r>
            <a:r>
              <a:rPr lang="en-US" altLang="en-US" b="0"/>
              <a:t>Funnel plot with pseudo 95% confidence limits for CIN 2+ and CIN 3+.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1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 Flow diagram of studies retrieved, excluded and analyzed according to the search strategy.
</vt:lpstr>
      <vt:lpstr>Fig. 2 Pooled CIN 2+ detection rate ratio estimates (with 95% CIs) at baseline, at second screening and over both ...</vt:lpstr>
      <vt:lpstr>Fig. 3 Pooled CIN 3+ detection rate ratio estimates (with 95% CIs) at baseline, at second screening and over both ...</vt:lpstr>
      <vt:lpstr>Fig. 4 Funnel plot with pseudo 95% confidence limits for CIN 2+ and CIN 3+.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2024-04-27T02:42:29Z</dcterms:modified>
</cp:coreProperties>
</file>