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A3BEA-C6EC-4657-9B58-5ADA16AE8C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437FB-01CF-49C9-AE13-083AAAAD13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263D3-336E-4078-83BD-896607CFFF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2024-04-27T03:32:30Z</dcterms:modified>
</cp:coreProperties>
</file>