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1E14F-8C69-4A21-8936-DC4978CB61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B2198-BA67-4F52-8241-F184848B37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mean topographical distribution of SSVEP amplitude difference between neutral and pleasant (left) and neutral and unpleasant (right) averaged across a time window between 500 and 900 ms after stimulus onset across all subjects. Scales used are different.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ED1C4-41E7-4144-99A6-4EF4E9EF80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1892–1899,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Grand mean topographical distribution of SSVEP amplitude difference between neutral and pleasant (left)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Grand mean topographical distribution of SSVEP amplitude difference between neutral and pleasant (left)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2024-04-26T22:52:40Z</dcterms:modified>
</cp:coreProperties>
</file>