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01452D-DFD4-4366-97E5-F14ADA486A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1B0B47-934E-4AEB-8FEE-47A7AB6176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Increased activity in the parahippocampal gyrus for decision point as compared with nondecision point objects. Location of peak activation, expressed in millimeters as Talairach coordinates was x = −26, y = −37, z = −8 for the left and x = 24, y = −41, z = −8 for the right parahippocampal gyrus (P &lt; 0.001). (b) Regionally averaged beta weights for the left and the right parahippocampal gyrus showing increased activity for decision as compared with nondecision point objects separately for toys and nontoys after one and 3 exposures to the maze. Bars indicate standard errors across participants.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0DC6BA-14FB-4F01-8750-F831ADA8679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975–981, </a:t>
            </a:r>
            <a:r>
              <a:rPr lang="en-US" altLang="en-US" sz="1000">
                <a:solidFill>
                  <a:srgbClr val="333333"/>
                </a:solidFill>
                <a:hlinkClick r:id="rId3"/>
              </a:rPr>
              <a:t>https://doi.org/10.1093/cercor/bhl008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Increased activity in the parahippocampal gyrus for decision point as compared with nondecision point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Increased activity in the parahippocampal gyrus for decision point as compared with nondecision point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2024-04-26T00:48:31Z</dcterms:modified>
</cp:coreProperties>
</file>