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EBB24-A24E-40B7-B213-BF254758D4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2F6696-86F9-4662-B4A4-9DC7330583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Examples of excitatory and inhibitory synaptic input maps superimposed on orientation and direction preference maps. Panels (A–D) show the boundaries of the area mapped in the slice (white lines) and the pattern of sites generating excitatory and inhibitory inputs to individual recorded neurons superimposed on the orientation (A, C) and direction (B, D) preference maps obtained in vivo. Black stars: position of recorded neuron; green dots: position of sites generating an excitatory input; red dots: position of sites generating an inhibitory input. Direct activation currents are not plotted. Panels (A, B) show maps recorded from two different spiny neurons, panels (C, D) show maps recorded from two different aspiny stellate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FC6D1C-47D4-4F2F-AC7F-36134B0C4F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350–363, </a:t>
            </a:r>
            <a:r>
              <a:rPr lang="en-US" altLang="en-US" sz="1000">
                <a:solidFill>
                  <a:srgbClr val="333333"/>
                </a:solidFill>
                <a:hlinkClick r:id="rId3"/>
              </a:rPr>
              <a:t>https://doi.org/10.1093/cercor/13.4.350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Examples of excitatory and inhibitory synaptic input maps superimposed on orientation and direction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Examples of excitatory and inhibitory synaptic input maps superimposed on orientation and direction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2024-04-26T12:12:53Z</dcterms:modified>
</cp:coreProperties>
</file>