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8A2FC1-569B-4055-9933-9C2C79BA40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C32E82-CC2E-492B-8611-F4842A57CB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948058-CA36-4E79-8220-FBC989B7FC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2024-04-26T00:54:58Z</dcterms:modified>
</cp:coreProperties>
</file>