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3AC99-2C7B-4792-87E3-1C15D52BB9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894B3-C823-41C8-940B-428A2108E7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Fibroblast organization in rabbit normal ventricular tissue (A) and rabbit SAN (B). Labelling for fibroblasts (anti-vimentin, brightly stained elongated cells) and myocytes (anti-myomesin, striated cells) identifies the spatial interrelation of cell types. Note that the SAN contains regions consisting almost exclusively of fibroblasts, while in normal ventricle, fibroblasts and myocytes are interspersed in a regular pattern. F: fibroblast; M: myocyte. Scale bars: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20D80-237A-496E-8097-52078179D3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8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1, January 2005, Pages 40–51,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https://doi.org/10.1016/j.cardiores.2004.08.020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Fibroblast organization in rabbit normal ventricular tissue (A) and rabbit SAN (B). Labelling for fibroblasts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Fibroblast organization in rabbit normal ventricular tissue (A) and rabbit SAN (B). Labelling for fibroblasts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2024-04-26T13:10:47Z</dcterms:modified>
</cp:coreProperties>
</file>