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4284D8-A3EC-48D8-95E7-AD3C345B45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0F7E46-DFB1-4C9C-A586-BEF1A7A9D6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specimens examined histologically, percentage of specimens that could not be scored, and percentage of specimens that imbibed &gt;1 blood meal per household in Thailand (A) and Puerto Rico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F00C39-E471-45F6-8424-7C7518815B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Seasonal patterns (1990–1992) of temperature and rainfall (A), number of Ae. aegypti examined histologically (B), and number of blood meals imbibed by Ae. aegypti in Thailand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F00C39-E471-45F6-8424-7C7518815B5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Seasonal patterns (1991–1993) of temperature and rainfall (A), number of Ae. aegypti examined histologically (B), and number of blood meals imbibed by Ae. aegypti in Puerto Rico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F00C39-E471-45F6-8424-7C7518815B5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wing length and bloodfeeding frequency of female Ae. aegypti collected weekly in Thailand (1990–1992) and Puerto Rico (1991–1993). Linear regression lines and equations for each site are included.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F00C39-E471-45F6-8424-7C7518815B5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temperature and bloodfeeding frequency of female Ae. aegypti collected weekly in Thailand (1990–1992) and Puerto Rico (1991–1993). Linear regression lines and equations for each site are included.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F00C39-E471-45F6-8424-7C7518815B5A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temperature and wing length of female Ae. aegypti collected weekly in Thailand (1990–1992) and Puerto Rico (1991–1993). Linear regression lines and equations for each site are included.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F00C39-E471-45F6-8424-7C7518815B5A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03/0022-2585-37.1.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603/0022-2585-37.1.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603/0022-2585-37.1.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603/0022-2585-37.1.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603/0022-2585-37.1.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603/0022-2585-37.1.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37, Issue 1, 1 January 2000, Pages 89–101,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https://doi.org/10.1603/0022-2585-37.1.89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Number of specimens examined histologically, percentage of specimens that could not be scored, and percentage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3994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37, Issue 1, 1 January 2000, Pages 89–101,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https://doi.org/10.1603/0022-2585-37.1.89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Seasonal patterns (1990–1992) of temperature and rainfall (A), number of Ae. aegypti examined histologically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51100" y="1371600"/>
            <a:ext cx="42366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37, Issue 1, 1 January 2000, Pages 89–101,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https://doi.org/10.1603/0022-2585-37.1.89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Seasonal patterns (1991–1993) of temperature and rainfall (A), number of Ae. aegypti examined histologically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086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37, Issue 1, 1 January 2000, Pages 89–101,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https://doi.org/10.1603/0022-2585-37.1.89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Relationship between wing length and bloodfeeding frequency of female Ae. aegypti collected weekly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543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37, Issue 1, 1 January 2000, Pages 89–101,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https://doi.org/10.1603/0022-2585-37.1.89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Relationship between temperature and bloodfeeding frequency of female Ae. aegypti collected weekly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399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37, Issue 1, 1 January 2000, Pages 89–101,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https://doi.org/10.1603/0022-2585-37.1.89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Relationship between temperature and wing length of female Ae. aegypti collected weekly in Thailand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756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Fig. 1 Number of specimens examined histologically, percentage of specimens that could not be scored, and percentage ...</vt:lpstr>
      <vt:lpstr>Fig. 2 Seasonal patterns (1990–1992) of temperature and rainfall (A), number of Ae. aegypti examined histologically ...</vt:lpstr>
      <vt:lpstr>Fig. 3 Seasonal patterns (1991–1993) of temperature and rainfall (A), number of Ae. aegypti examined histologically ...</vt:lpstr>
      <vt:lpstr>Fig. 4 Relationship between wing length and bloodfeeding frequency of female Ae. aegypti collected weekly in ...</vt:lpstr>
      <vt:lpstr>Fig. 5 Relationship between temperature and bloodfeeding frequency of female Ae. aegypti collected weekly in ...</vt:lpstr>
      <vt:lpstr>Fig. 6 Relationship between temperature and wing length of female Ae. aegypti collected weekly in Thailand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2024-05-01T21:57:40Z</dcterms:modified>
</cp:coreProperties>
</file>