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82213-45E4-4023-AA49-424AC1311C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AE731F-B288-458C-80EA-F5D10DFF61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pictorial representation of the Jacobi identity in the Lie algebra.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31A53-531A-4230-9A1F-E0247C8323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pictorial representation of the fundamental identity in the Nambu algebra.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31A53-531A-4230-9A1F-E0247C83236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07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tep/ptw07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06A105, </a:t>
            </a:r>
            <a:r>
              <a:rPr lang="en-US" altLang="en-US" sz="1000">
                <a:solidFill>
                  <a:srgbClr val="333333"/>
                </a:solidFill>
                <a:hlinkClick r:id="rId3"/>
              </a:rPr>
              <a:t>https://doi.org/10.1093/ptep/ptw070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pictorial representation of the Jacobi identity in the Lie algebra.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156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06A105, </a:t>
            </a:r>
            <a:r>
              <a:rPr lang="en-US" altLang="en-US" sz="1000">
                <a:solidFill>
                  <a:srgbClr val="333333"/>
                </a:solidFill>
                <a:hlinkClick r:id="rId3"/>
              </a:rPr>
              <a:t>https://doi.org/10.1093/ptep/ptw070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pictorial representation of the fundamental identity in the Nambu algebra.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0170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A pictorial representation of the Jacobi identity in the Lie algebra.
</vt:lpstr>
      <vt:lpstr>Fig. 2. A pictorial representation of the fundamental identity in the Nambu algebra.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2024-04-26T13:43:34Z</dcterms:modified>
</cp:coreProperties>
</file>