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CBDB80-A549-4782-9279-6FEC5ED3FE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5DD7E-E10B-45BF-9CFF-0FE092232A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46B52-254E-4679-AA96-25705202F5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2024-04-26T12:00:10Z</dcterms:modified>
</cp:coreProperties>
</file>