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0DE3F-79BB-4CC4-A69E-6FEEE5680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3B297-7C1C-4B86-BA2F-FFBD037A41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performance (+SEM) of vHC group and sham group on the visual acquisition and reversal learning task: (A) sessions to criterion, (B) noncorrection errors, (C) correction errors, and (D) stage analysis of reversal learning. In (D), noncorrection errors made during reversal learning are separated into 2 learning stages: errors made before chance level performance (0–39% accuracy) and errors made after chance level performance (40–85%).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FE351-C673-417B-B150-BFE3FDC84C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1396–1409,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Mean performance (+SEM) of vHC group and sham group on the visual acquisition and reversal learning task: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Mean performance (+SEM) of vHC group and sham group on the visual acquisition and reversal learning task: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2024-04-26T18:44:06Z</dcterms:modified>
</cp:coreProperties>
</file>