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B932CA-3DDB-4400-86F2-13CA467CFF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9F396C-CFE8-4C99-A88E-8E3B0E70B8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nature of overlapping results from multiple analytical techniques investigating WM structure and volume in TS. Bi, bilateral; L, left; R, right; SCC, splenium of corpus callosum; BCC, body of corpus callosum; GCC, gene of corpus callosum; SLF, superior longitudinal fasciculus; ILF, inferior longitudinal fasciculus; IFO, inferior fronto-occipital fasciculus; ALIC, anterior limb of the internal capsule; PLIC, posterior limb of the internal capsule; CST, corticospinal tract; ATR, anterior thalamic radiation; PTR, posterior thalamic radiation; SS, sagittal stratum; STG, superior temporal gyrus; MTG, middle temporal gyrus; ITG, inferior temporal gyrus.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8DE1C-BC0D-46F1-8119-163511CC54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12, December 2012, Pages 2761–2768,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Diagram showing nature of overlapping results from multiple analytical techniques investigating WM structure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Diagram showing nature of overlapping results from multiple analytical techniques investigating WM structure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2024-05-08T14:56:16Z</dcterms:modified>
</cp:coreProperties>
</file>