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2B887-515F-4D8A-B6BC-072DF095A7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6FE15-23AA-4748-932F-642B5F19F4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nature of overlapping results from multiple analytical techniques investigating WM structure and volume in TS. Bi, bilateral; L, left; R, right; SCC, splenium of corpus callosum; BCC, body of corpus callosum; GCC, gene of corpus callosum; SLF, superior longitudinal fasciculus; ILF, inferior longitudinal fasciculus; IFO, inferior fronto-occipital fasciculus; ALIC, anterior limb of the internal capsule; PLIC, posterior limb of the internal capsule; CST, corticospinal tract; ATR, anterior thalamic radiation; PTR, posterior thalamic radiation; SS, sagittal stratum; STG, superior temporal gyrus; MTG, middle temporal gyrus; ITG, inferior temporal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2E74C-5E6B-470E-B8A2-64E24518D3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2761–2768,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Diagram showing nature of overlapping results from multiple analytical techniques investigating WM structure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Diagram showing nature of overlapping results from multiple analytical techniques investigating WM structure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2024-09-20T05:36:46Z</dcterms:modified>
</cp:coreProperties>
</file>