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C3942-DB23-462A-9D55-5CDBC5AF03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A1CB2-EEED-46E9-ACDD-A117D1FF43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F751D-099E-4B95-9E86-DA3AD2F4BF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2024-04-27T00:34:16Z</dcterms:modified>
</cp:coreProperties>
</file>