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935741-BF65-443C-BE3C-018DC91AE6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458398-1AB8-4115-BD4A-304012F07B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Association of imputed SNPs and DASH segments at the four genome-wide significant loci either also associated in other studies, or replicated as part of this study: (A) chr12q12 (with the associated LRRK2 gene), (B) chr17q21 (MAPT), (C) chr1q21 (GBA) and (D) chr2q14 (CNTNAP5).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15572F-0DE4-4746-ABF2-BEB9188169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5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17, 1 September 2014, Pages 4693–4702,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Association of imputed SNPs and DASH segments at the four genome-wide significant loci either also associated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Association of imputed SNPs and DASH segments at the four genome-wide significant loci either also associated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2024-04-26T09:17:04Z</dcterms:modified>
</cp:coreProperties>
</file>